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4" r:id="rId2"/>
    <p:sldId id="277" r:id="rId3"/>
    <p:sldId id="267" r:id="rId4"/>
    <p:sldId id="268" r:id="rId5"/>
    <p:sldId id="278" r:id="rId6"/>
    <p:sldId id="271" r:id="rId7"/>
    <p:sldId id="279" r:id="rId8"/>
    <p:sldId id="280"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780" autoAdjust="0"/>
    <p:restoredTop sz="87922" autoAdjust="0"/>
  </p:normalViewPr>
  <p:slideViewPr>
    <p:cSldViewPr>
      <p:cViewPr>
        <p:scale>
          <a:sx n="70" d="100"/>
          <a:sy n="70" d="100"/>
        </p:scale>
        <p:origin x="-852" y="3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400060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143069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3330342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3263571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2027809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2705807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4215044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6020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3376070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1916007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B90E14-A4EA-4F78-864A-A17D166B0B65}" type="datetimeFigureOut">
              <a:rPr lang="en-US" smtClean="0"/>
              <a:pPr/>
              <a:t>12/31/2015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910946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B90E14-A4EA-4F78-864A-A17D166B0B65}" type="datetimeFigureOut">
              <a:rPr lang="en-US" smtClean="0"/>
              <a:pPr/>
              <a:t>12/31/2015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55573E-3CE9-4FB3-AD85-72B01390274F}" type="slidenum">
              <a:rPr lang="en-US" smtClean="0"/>
              <a:pPr/>
              <a:t>‹#›</a:t>
            </a:fld>
            <a:endParaRPr lang="en-US"/>
          </a:p>
        </p:txBody>
      </p:sp>
    </p:spTree>
    <p:extLst>
      <p:ext uri="{BB962C8B-B14F-4D97-AF65-F5344CB8AC3E}">
        <p14:creationId xmlns="" xmlns:p14="http://schemas.microsoft.com/office/powerpoint/2010/main" val="2135938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62200"/>
            <a:ext cx="8229600" cy="1782762"/>
          </a:xfrm>
        </p:spPr>
        <p:txBody>
          <a:bodyPr>
            <a:normAutofit fontScale="90000"/>
          </a:bodyPr>
          <a:lstStyle/>
          <a:p>
            <a:r>
              <a:rPr lang="fa-IR" dirty="0" smtClean="0">
                <a:cs typeface="B Titr" pitchFamily="2" charset="-78"/>
              </a:rPr>
              <a:t>راهنمای نرم افزار</a:t>
            </a:r>
            <a:br>
              <a:rPr lang="fa-IR" dirty="0" smtClean="0">
                <a:cs typeface="B Titr" pitchFamily="2" charset="-78"/>
              </a:rPr>
            </a:br>
            <a:r>
              <a:rPr lang="fa-IR" dirty="0" smtClean="0">
                <a:cs typeface="B Titr" pitchFamily="2" charset="-78"/>
              </a:rPr>
              <a:t>آزمون الکترونیکی آنلاین </a:t>
            </a:r>
            <a:r>
              <a:rPr lang="en-US" dirty="0">
                <a:cs typeface="B Titr" pitchFamily="2" charset="-78"/>
              </a:rPr>
              <a:t/>
            </a:r>
            <a:br>
              <a:rPr lang="en-US" dirty="0">
                <a:cs typeface="B Titr" pitchFamily="2" charset="-78"/>
              </a:rPr>
            </a:br>
            <a:r>
              <a:rPr lang="en-US" b="1" dirty="0" smtClean="0">
                <a:cs typeface="B Titr" pitchFamily="2" charset="-78"/>
              </a:rPr>
              <a:t>Online Test</a:t>
            </a:r>
            <a:endParaRPr lang="en-US" b="1" dirty="0">
              <a:cs typeface="B Titr" pitchFamily="2" charset="-78"/>
            </a:endParaRPr>
          </a:p>
        </p:txBody>
      </p:sp>
    </p:spTree>
    <p:extLst>
      <p:ext uri="{BB962C8B-B14F-4D97-AF65-F5344CB8AC3E}">
        <p14:creationId xmlns="" xmlns:p14="http://schemas.microsoft.com/office/powerpoint/2010/main" val="3598688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lvl="0" algn="r" rtl="1">
              <a:buFont typeface="Wingdings" pitchFamily="2" charset="2"/>
              <a:buChar char="§"/>
            </a:pPr>
            <a:r>
              <a:rPr lang="fa-IR" sz="2400" dirty="0">
                <a:cs typeface="B Nazanin" pitchFamily="2" charset="-78"/>
              </a:rPr>
              <a:t>در پنجره جدید آزمون دهنده باید نام کاربری و کلمه عبور خود را وارد نمایید.  </a:t>
            </a:r>
            <a:endParaRPr lang="en-US" sz="2400" dirty="0">
              <a:cs typeface="B Nazanin" pitchFamily="2" charset="-78"/>
            </a:endParaRPr>
          </a:p>
          <a:p>
            <a:pPr algn="r" rtl="1">
              <a:buFont typeface="Wingdings" pitchFamily="2" charset="2"/>
              <a:buChar char="§"/>
            </a:pPr>
            <a:r>
              <a:rPr lang="fa-IR" sz="2400" dirty="0" smtClean="0">
                <a:cs typeface="B Nazanin" pitchFamily="2" charset="-78"/>
              </a:rPr>
              <a:t>توجه : تاریخ و ساعت کامپیوتر باید بصورت مطابق با تاریخ و ساعت آزمون باشد.</a:t>
            </a:r>
          </a:p>
          <a:p>
            <a:pPr algn="r" rtl="1">
              <a:buFont typeface="Wingdings" pitchFamily="2" charset="2"/>
              <a:buChar char="§"/>
            </a:pPr>
            <a:r>
              <a:rPr lang="fa-IR" sz="2400" dirty="0" smtClean="0">
                <a:cs typeface="B Nazanin" pitchFamily="2" charset="-78"/>
              </a:rPr>
              <a:t>جهت ورود به </a:t>
            </a:r>
            <a:r>
              <a:rPr lang="fa-IR" sz="2400" dirty="0" smtClean="0">
                <a:cs typeface="B Nazanin" pitchFamily="2" charset="-78"/>
              </a:rPr>
              <a:t>سیستم، </a:t>
            </a:r>
            <a:r>
              <a:rPr lang="fa-IR" sz="2400" dirty="0" smtClean="0">
                <a:cs typeface="B Nazanin" pitchFamily="2" charset="-78"/>
              </a:rPr>
              <a:t>نام کاربری و کلمه عبور توسط عوامل اجرائی آزمون در سایت سنجش الکترونیکی در اختیار کارآموز قرار داده خواهد شد.</a:t>
            </a:r>
          </a:p>
          <a:p>
            <a:pPr marL="0" indent="0" algn="r" rtl="1">
              <a:buNone/>
            </a:pPr>
            <a:endParaRPr lang="en-US" sz="2400" dirty="0">
              <a:cs typeface="B Nazanin" pitchFamily="2" charset="-78"/>
            </a:endParaRPr>
          </a:p>
          <a:p>
            <a:pPr marL="0" indent="0" algn="r" rtl="1">
              <a:buNone/>
            </a:pPr>
            <a:endParaRPr lang="en-US" sz="2400" dirty="0"/>
          </a:p>
        </p:txBody>
      </p:sp>
      <p:pic>
        <p:nvPicPr>
          <p:cNvPr id="4099" name="Picture 3" descr="C:\Users\ebi\23.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796"/>
          <a:stretch/>
        </p:blipFill>
        <p:spPr bwMode="auto">
          <a:xfrm>
            <a:off x="214282" y="2285992"/>
            <a:ext cx="7336238" cy="414340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6858016" y="3714752"/>
            <a:ext cx="1357322" cy="400110"/>
          </a:xfrm>
          <a:prstGeom prst="rect">
            <a:avLst/>
          </a:prstGeom>
          <a:noFill/>
        </p:spPr>
        <p:txBody>
          <a:bodyPr wrap="square" rtlCol="0">
            <a:spAutoFit/>
          </a:bodyPr>
          <a:lstStyle/>
          <a:p>
            <a:r>
              <a:rPr lang="fa-IR" sz="2000" b="1" dirty="0" smtClean="0"/>
              <a:t>كد ملي</a:t>
            </a:r>
            <a:r>
              <a:rPr lang="fa-IR" dirty="0" smtClean="0"/>
              <a:t> </a:t>
            </a:r>
            <a:endParaRPr lang="en-US" dirty="0"/>
          </a:p>
        </p:txBody>
      </p:sp>
      <p:sp>
        <p:nvSpPr>
          <p:cNvPr id="5" name="TextBox 4"/>
          <p:cNvSpPr txBox="1"/>
          <p:nvPr/>
        </p:nvSpPr>
        <p:spPr>
          <a:xfrm>
            <a:off x="6858016" y="4286256"/>
            <a:ext cx="1571636" cy="400110"/>
          </a:xfrm>
          <a:prstGeom prst="rect">
            <a:avLst/>
          </a:prstGeom>
          <a:noFill/>
        </p:spPr>
        <p:txBody>
          <a:bodyPr wrap="square" rtlCol="0">
            <a:spAutoFit/>
          </a:bodyPr>
          <a:lstStyle/>
          <a:p>
            <a:r>
              <a:rPr lang="fa-IR" sz="2000" b="1" dirty="0" smtClean="0"/>
              <a:t>شماره شناسنامه</a:t>
            </a:r>
            <a:endParaRPr lang="en-US" sz="2000" b="1" dirty="0"/>
          </a:p>
        </p:txBody>
      </p:sp>
    </p:spTree>
    <p:extLst>
      <p:ext uri="{BB962C8B-B14F-4D97-AF65-F5344CB8AC3E}">
        <p14:creationId xmlns="" xmlns:p14="http://schemas.microsoft.com/office/powerpoint/2010/main" val="25564712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dirty="0" smtClean="0">
                <a:cs typeface="B Nazanin" pitchFamily="2" charset="-78"/>
              </a:rPr>
              <a:t>در این قسمت پنجره تایید و شروع آزمون ظاهر می شود. که مشخصات آزمون دهنده در آن قرار دارد. بعد از زدن کلید تائید و آغاز آزمون سوالات </a:t>
            </a:r>
            <a:r>
              <a:rPr lang="en-US" sz="2400" dirty="0" smtClean="0">
                <a:cs typeface="B Nazanin" pitchFamily="2" charset="-78"/>
              </a:rPr>
              <a:t>load</a:t>
            </a:r>
            <a:r>
              <a:rPr lang="fa-IR" sz="2400" dirty="0" smtClean="0">
                <a:cs typeface="B Nazanin" pitchFamily="2" charset="-78"/>
              </a:rPr>
              <a:t> می شود.</a:t>
            </a:r>
            <a:endParaRPr lang="en-US" sz="2400" dirty="0">
              <a:cs typeface="B Nazanin" pitchFamily="2" charset="-78"/>
            </a:endParaRPr>
          </a:p>
        </p:txBody>
      </p:sp>
      <p:pic>
        <p:nvPicPr>
          <p:cNvPr id="10242" name="Picture 2" descr="C:\Users\user24\Desktop\برنامه جلسه آموزشگاه ها مورخه 940814\مرحله سوم - آشنایی با برنامه آزمون\مرحله -2.pn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14282" y="1676400"/>
            <a:ext cx="8643998" cy="5181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7724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30362"/>
          </a:xfrm>
        </p:spPr>
        <p:txBody>
          <a:bodyPr>
            <a:noAutofit/>
          </a:bodyPr>
          <a:lstStyle/>
          <a:p>
            <a:pPr algn="r" rtl="1"/>
            <a:r>
              <a:rPr lang="fa-IR" sz="2400" dirty="0">
                <a:latin typeface="Arabic Typesetting" pitchFamily="66" charset="-78"/>
                <a:ea typeface="Calibri"/>
                <a:cs typeface="B Nazanin" pitchFamily="2" charset="-78"/>
              </a:rPr>
              <a:t>در صورت مشاهده این صفحه منتظر بمانید ، ممکن است تا لود شدن کامل </a:t>
            </a:r>
            <a:r>
              <a:rPr lang="fa-IR" sz="2400" dirty="0" smtClean="0">
                <a:latin typeface="Arabic Typesetting" pitchFamily="66" charset="-78"/>
                <a:ea typeface="Calibri"/>
                <a:cs typeface="B Nazanin" pitchFamily="2" charset="-78"/>
              </a:rPr>
              <a:t>سوالات چند دقیقه </a:t>
            </a:r>
            <a:r>
              <a:rPr lang="fa-IR" sz="2400" dirty="0">
                <a:latin typeface="Arabic Typesetting" pitchFamily="66" charset="-78"/>
                <a:ea typeface="Calibri"/>
                <a:cs typeface="B Nazanin" pitchFamily="2" charset="-78"/>
              </a:rPr>
              <a:t>طول بکشد ، که از زمان آزمون شما کم نخواهد شد.</a:t>
            </a:r>
            <a:r>
              <a:rPr lang="en-US" sz="2400" dirty="0">
                <a:latin typeface="Arabic Typesetting" pitchFamily="66" charset="-78"/>
                <a:cs typeface="B Nazanin" pitchFamily="2" charset="-78"/>
              </a:rPr>
              <a:t/>
            </a:r>
            <a:br>
              <a:rPr lang="en-US" sz="2400" dirty="0">
                <a:latin typeface="Arabic Typesetting" pitchFamily="66" charset="-78"/>
                <a:cs typeface="B Nazanin" pitchFamily="2" charset="-78"/>
              </a:rPr>
            </a:br>
            <a:endParaRPr lang="en-US" sz="2400" dirty="0">
              <a:cs typeface="B Nazanin" pitchFamily="2" charset="-78"/>
            </a:endParaRPr>
          </a:p>
        </p:txBody>
      </p:sp>
      <p:pic>
        <p:nvPicPr>
          <p:cNvPr id="11266" name="Picture 2" descr="C:\Users\user24\Desktop\برنامه جلسه آموزشگاه ها مورخه 940814\مرحله سوم - آشنایی با برنامه آزمون\مرحله -3.pn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14282" y="1752600"/>
            <a:ext cx="8715435" cy="496254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81801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30362"/>
          </a:xfrm>
        </p:spPr>
        <p:txBody>
          <a:bodyPr>
            <a:noAutofit/>
          </a:bodyPr>
          <a:lstStyle/>
          <a:p>
            <a:pPr algn="r" rtl="1"/>
            <a:r>
              <a:rPr lang="fa-IR" sz="2400" dirty="0" smtClean="0">
                <a:latin typeface="Arabic Typesetting" pitchFamily="66" charset="-78"/>
                <a:ea typeface="Calibri"/>
                <a:cs typeface="B Nazanin" pitchFamily="2" charset="-78"/>
              </a:rPr>
              <a:t>همانطور که در شکل مشخص است متن سوال و گزینه های آن نشان داده شده است. پس </a:t>
            </a:r>
            <a:r>
              <a:rPr lang="fa-IR" sz="2400" dirty="0" smtClean="0">
                <a:solidFill>
                  <a:srgbClr val="FF0000"/>
                </a:solidFill>
                <a:latin typeface="Arabic Typesetting" pitchFamily="66" charset="-78"/>
                <a:ea typeface="Calibri"/>
                <a:cs typeface="B Nazanin" pitchFamily="2" charset="-78"/>
              </a:rPr>
              <a:t>از پایان آزمون </a:t>
            </a:r>
            <a:r>
              <a:rPr lang="fa-IR" sz="2400" dirty="0" smtClean="0">
                <a:latin typeface="Arabic Typesetting" pitchFamily="66" charset="-78"/>
                <a:ea typeface="Calibri"/>
                <a:cs typeface="B Nazanin" pitchFamily="2" charset="-78"/>
              </a:rPr>
              <a:t>باید دکمه بالا را کلیک نمایید. از کلیک روی این دکمه در </a:t>
            </a:r>
            <a:r>
              <a:rPr lang="fa-IR" sz="2400" dirty="0" smtClean="0">
                <a:latin typeface="Arabic Typesetting" pitchFamily="66" charset="-78"/>
                <a:ea typeface="Calibri"/>
                <a:cs typeface="B Nazanin" pitchFamily="2" charset="-78"/>
              </a:rPr>
              <a:t>ابتدا و يا حین </a:t>
            </a:r>
            <a:r>
              <a:rPr lang="fa-IR" sz="2400" dirty="0" smtClean="0">
                <a:latin typeface="Arabic Typesetting" pitchFamily="66" charset="-78"/>
                <a:ea typeface="Calibri"/>
                <a:cs typeface="B Nazanin" pitchFamily="2" charset="-78"/>
              </a:rPr>
              <a:t>آزمون خودداری نمایید.</a:t>
            </a:r>
            <a:r>
              <a:rPr lang="en-US" sz="2400" dirty="0">
                <a:latin typeface="Arabic Typesetting" pitchFamily="66" charset="-78"/>
                <a:cs typeface="B Nazanin" pitchFamily="2" charset="-78"/>
              </a:rPr>
              <a:t/>
            </a:r>
            <a:br>
              <a:rPr lang="en-US" sz="2400" dirty="0">
                <a:latin typeface="Arabic Typesetting" pitchFamily="66" charset="-78"/>
                <a:cs typeface="B Nazanin" pitchFamily="2" charset="-78"/>
              </a:rPr>
            </a:br>
            <a:endParaRPr lang="en-US" sz="2400" dirty="0">
              <a:cs typeface="B Nazanin" pitchFamily="2" charset="-78"/>
            </a:endParaRPr>
          </a:p>
        </p:txBody>
      </p:sp>
      <p:pic>
        <p:nvPicPr>
          <p:cNvPr id="6147" name="Picture 3" descr="C:\Users\ebi\24.jp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0" y="1786730"/>
            <a:ext cx="8858279" cy="507126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1711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2400" dirty="0">
                <a:latin typeface="Arabic Typesetting" pitchFamily="66" charset="-78"/>
                <a:ea typeface="Calibri"/>
                <a:cs typeface="B Nazanin" pitchFamily="2" charset="-78"/>
              </a:rPr>
              <a:t>برای وارد نمودن جواب صحیح باید محل نشان داده شده در پشت سوال تیک زده شود</a:t>
            </a:r>
            <a:r>
              <a:rPr lang="fa-IR" sz="2400" dirty="0" smtClean="0">
                <a:latin typeface="Arabic Typesetting" pitchFamily="66" charset="-78"/>
                <a:ea typeface="Calibri"/>
                <a:cs typeface="B Nazanin" pitchFamily="2" charset="-78"/>
              </a:rPr>
              <a:t>. در این حالت شماره این سوال در پنل سمت راست رنگی می شود. با همین روش می توانید در سوالات حرکت نموده و جواب آنها را درج نمایید. البته از قسمت بالای سوال نیز می توانید جهت حرکت در بین سوالات استفاده نمایید. </a:t>
            </a:r>
            <a:endParaRPr lang="en-US" sz="2400" dirty="0"/>
          </a:p>
        </p:txBody>
      </p:sp>
      <p:pic>
        <p:nvPicPr>
          <p:cNvPr id="5123" name="Picture 3" descr="C:\Users\ebi\25.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2844" y="1643050"/>
            <a:ext cx="8927798" cy="52149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14561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dirty="0">
                <a:latin typeface="Arabic Typesetting" pitchFamily="66" charset="-78"/>
                <a:ea typeface="Calibri"/>
                <a:cs typeface="B Nazanin" pitchFamily="2" charset="-78"/>
              </a:rPr>
              <a:t>زمان آزمون در قسمت بالای آن نشان داده شده </a:t>
            </a:r>
            <a:r>
              <a:rPr lang="fa-IR" sz="2400" dirty="0" smtClean="0">
                <a:latin typeface="Arabic Typesetting" pitchFamily="66" charset="-78"/>
                <a:ea typeface="Calibri"/>
                <a:cs typeface="B Nazanin" pitchFamily="2" charset="-78"/>
              </a:rPr>
              <a:t>است که باید به آن توجه داشته باشید.</a:t>
            </a:r>
            <a:endParaRPr lang="en-US" sz="2400" dirty="0"/>
          </a:p>
        </p:txBody>
      </p:sp>
      <p:pic>
        <p:nvPicPr>
          <p:cNvPr id="7170" name="Picture 2" descr="C:\Users\ebi\26.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57158" y="1357298"/>
            <a:ext cx="8643998" cy="37862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116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dirty="0" smtClean="0">
                <a:latin typeface="Arabic Typesetting" pitchFamily="66" charset="-78"/>
                <a:ea typeface="Calibri"/>
                <a:cs typeface="B Nazanin" pitchFamily="2" charset="-78"/>
              </a:rPr>
              <a:t>در پایان باید دکمه پایان آزمون را کلیک نمایید که در بالا نشان داده شده است.</a:t>
            </a:r>
            <a:endParaRPr lang="en-US" sz="2400" dirty="0"/>
          </a:p>
        </p:txBody>
      </p:sp>
      <p:pic>
        <p:nvPicPr>
          <p:cNvPr id="5" name="Picture 2" descr="C:\Users\ebi\27.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413" t="124" r="413" b="37298"/>
          <a:stretch/>
        </p:blipFill>
        <p:spPr bwMode="auto">
          <a:xfrm>
            <a:off x="214282" y="1676400"/>
            <a:ext cx="8715436" cy="5181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01254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511</TotalTime>
  <Words>268</Words>
  <Application>Microsoft Office PowerPoint</Application>
  <PresentationFormat>On-screen Show (4:3)</PresentationFormat>
  <Paragraphs>12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راهنمای نرم افزار آزمون الکترونیکی آنلاین  Online Test</vt:lpstr>
      <vt:lpstr>Slide 2</vt:lpstr>
      <vt:lpstr>در این قسمت پنجره تایید و شروع آزمون ظاهر می شود. که مشخصات آزمون دهنده در آن قرار دارد. بعد از زدن کلید تائید و آغاز آزمون سوالات load می شود.</vt:lpstr>
      <vt:lpstr>در صورت مشاهده این صفحه منتظر بمانید ، ممکن است تا لود شدن کامل سوالات چند دقیقه طول بکشد ، که از زمان آزمون شما کم نخواهد شد. </vt:lpstr>
      <vt:lpstr>همانطور که در شکل مشخص است متن سوال و گزینه های آن نشان داده شده است. پس از پایان آزمون باید دکمه بالا را کلیک نمایید. از کلیک روی این دکمه در ابتدا و يا حین آزمون خودداری نمایید. </vt:lpstr>
      <vt:lpstr>برای وارد نمودن جواب صحیح باید محل نشان داده شده در پشت سوال تیک زده شود. در این حالت شماره این سوال در پنل سمت راست رنگی می شود. با همین روش می توانید در سوالات حرکت نموده و جواب آنها را درج نمایید. البته از قسمت بالای سوال نیز می توانید جهت حرکت در بین سوالات استفاده نمایید. </vt:lpstr>
      <vt:lpstr>زمان آزمون در قسمت بالای آن نشان داده شده است که باید به آن توجه داشته باشید.</vt:lpstr>
      <vt:lpstr>در پایان باید دکمه پایان آزمون را کلیک نمایید که در بالا نشان داده شده است.</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user24</dc:creator>
  <cp:lastModifiedBy>khalili</cp:lastModifiedBy>
  <cp:revision>43</cp:revision>
  <dcterms:created xsi:type="dcterms:W3CDTF">2015-11-15T16:37:27Z</dcterms:created>
  <dcterms:modified xsi:type="dcterms:W3CDTF">2015-12-31T05:26:23Z</dcterms:modified>
</cp:coreProperties>
</file>